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70" r:id="rId3"/>
    <p:sldId id="260" r:id="rId4"/>
    <p:sldId id="262" r:id="rId5"/>
    <p:sldId id="264" r:id="rId6"/>
    <p:sldId id="269" r:id="rId7"/>
    <p:sldId id="268" r:id="rId8"/>
    <p:sldId id="267" r:id="rId9"/>
    <p:sldId id="263" r:id="rId10"/>
    <p:sldId id="259" r:id="rId11"/>
    <p:sldId id="261" r:id="rId12"/>
    <p:sldId id="256" r:id="rId13"/>
    <p:sldId id="257" r:id="rId14"/>
    <p:sldId id="265" r:id="rId15"/>
    <p:sldId id="266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603" autoAdjust="0"/>
  </p:normalViewPr>
  <p:slideViewPr>
    <p:cSldViewPr snapToGrid="0">
      <p:cViewPr varScale="1">
        <p:scale>
          <a:sx n="106" d="100"/>
          <a:sy n="106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90979-D7A3-49FB-B36F-46FB3F8A1D14}" type="datetimeFigureOut">
              <a:rPr lang="en-US" smtClean="0"/>
              <a:t>Tue/8/1/2023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239BA-C0CF-422E-B685-2F19E47D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42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Trump to Pope Francis: “You might want to put your red shoes on when you look at all of this…”</a:t>
            </a:r>
          </a:p>
          <a:p>
            <a:r>
              <a:rPr lang="en-US" dirty="0"/>
              <a:t>RED SHOES = Child Sacrifice &amp; Made from Human Leather plus Signify Cannibalism.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239BA-C0CF-422E-B685-2F19E47DA4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27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Trump to Pope Francis: “You might want to put your red shoes on when you look at all of this…”</a:t>
            </a:r>
          </a:p>
          <a:p>
            <a:r>
              <a:rPr lang="en-US" dirty="0"/>
              <a:t>RED SHOES = Child Sacrifice &amp; Made from Human Leather plus Signify Cannibalism.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239BA-C0CF-422E-B685-2F19E47DA4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2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Charlie Freak</a:t>
            </a:r>
          </a:p>
          <a:p>
            <a:r>
              <a:rPr lang="en-US" dirty="0"/>
              <a:t>The Q Team’s Takedown of the Cabal From A to Z</a:t>
            </a:r>
          </a:p>
          <a:p>
            <a:r>
              <a:rPr lang="en-US" dirty="0"/>
              <a:t>https://rumble.com/v22tbpu-special-presentation-december-28-2022.html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239BA-C0CF-422E-B685-2F19E47DA4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73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“We Will Bring You Down”: German MP Vows To Dismantle the WHO’s Grip On Governments (2023.07.21)</a:t>
            </a:r>
          </a:p>
          <a:p>
            <a:r>
              <a:rPr lang="en-US" dirty="0"/>
              <a:t>https://needtoknow.news/2023/07/we-will-bring-you-down-german-mp-vows-to-dismantle-the-whos-grip-on-governments/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ARCHBISHOP CARLO MARIA VIGANO</a:t>
            </a:r>
            <a:endParaRPr lang="en-US" dirty="0"/>
          </a:p>
          <a:p>
            <a:r>
              <a:rPr lang="en-US" dirty="0"/>
              <a:t>https://stopworldcontrol.com/vigano/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239BA-C0CF-422E-B685-2F19E47DA4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9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European Citizens’ Initiative (ECI)</a:t>
            </a:r>
          </a:p>
          <a:p>
            <a:r>
              <a:rPr lang="en-US" dirty="0"/>
              <a:t>Against the WHO Treaty and the transfer of governmental powers to non-elected, non-governmental and non-transparent organizations. </a:t>
            </a:r>
          </a:p>
          <a:p>
            <a:endParaRPr lang="en-US" dirty="0"/>
          </a:p>
          <a:p>
            <a:r>
              <a:rPr lang="en-US" dirty="0"/>
              <a:t>Founding Members:</a:t>
            </a:r>
            <a:br>
              <a:rPr lang="en-US" dirty="0"/>
            </a:br>
            <a:r>
              <a:rPr lang="en-US" dirty="0"/>
              <a:t>Justyna Walker (Poland), Mattias </a:t>
            </a:r>
            <a:r>
              <a:rPr lang="en-US" dirty="0" err="1"/>
              <a:t>Desmet</a:t>
            </a:r>
            <a:r>
              <a:rPr lang="en-US" dirty="0"/>
              <a:t> (Belgium), Dr Maria </a:t>
            </a:r>
            <a:r>
              <a:rPr lang="en-US" dirty="0" err="1"/>
              <a:t>Hubmer-Mogg</a:t>
            </a:r>
            <a:r>
              <a:rPr lang="en-US" dirty="0"/>
              <a:t> (Austria), Alexander Christ (Germany), Ladislav Vrabel (Czech Republic), Isabel </a:t>
            </a:r>
            <a:r>
              <a:rPr lang="en-US" dirty="0" err="1"/>
              <a:t>Eliseu</a:t>
            </a:r>
            <a:r>
              <a:rPr lang="en-US" dirty="0"/>
              <a:t> </a:t>
            </a:r>
            <a:r>
              <a:rPr lang="en-US" dirty="0" err="1"/>
              <a:t>Arroseiro</a:t>
            </a:r>
            <a:r>
              <a:rPr lang="en-US" dirty="0"/>
              <a:t> de Mesquita (Portugal), Georgi Todorov (Bulgaria)</a:t>
            </a:r>
          </a:p>
          <a:p>
            <a:endParaRPr lang="en-US" dirty="0"/>
          </a:p>
          <a:p>
            <a:r>
              <a:rPr lang="en-US" dirty="0"/>
              <a:t>Supporting Members of EU-Parliament: </a:t>
            </a:r>
          </a:p>
          <a:p>
            <a:r>
              <a:rPr lang="en-US" dirty="0"/>
              <a:t>Christine Anderson (Germany), Cristian </a:t>
            </a:r>
            <a:r>
              <a:rPr lang="en-US" dirty="0" err="1"/>
              <a:t>Terhes</a:t>
            </a:r>
            <a:r>
              <a:rPr lang="en-US" dirty="0"/>
              <a:t> (Romania), Ivan </a:t>
            </a:r>
            <a:r>
              <a:rPr lang="en-US" dirty="0" err="1"/>
              <a:t>Vilibor</a:t>
            </a:r>
            <a:r>
              <a:rPr lang="en-US" dirty="0"/>
              <a:t> </a:t>
            </a:r>
            <a:r>
              <a:rPr lang="en-US" dirty="0" err="1"/>
              <a:t>Sincic</a:t>
            </a:r>
            <a:r>
              <a:rPr lang="en-US" dirty="0"/>
              <a:t> (Croatia), </a:t>
            </a:r>
            <a:r>
              <a:rPr lang="en-US" dirty="0" err="1"/>
              <a:t>Mislav</a:t>
            </a:r>
            <a:r>
              <a:rPr lang="en-US" dirty="0"/>
              <a:t> </a:t>
            </a:r>
            <a:r>
              <a:rPr lang="en-US" dirty="0" err="1"/>
              <a:t>Kolakusic</a:t>
            </a:r>
            <a:r>
              <a:rPr lang="en-US" dirty="0"/>
              <a:t> (Croatia), Virginie </a:t>
            </a:r>
            <a:r>
              <a:rPr lang="en-US" dirty="0" err="1"/>
              <a:t>Joron</a:t>
            </a:r>
            <a:r>
              <a:rPr lang="en-US" dirty="0"/>
              <a:t> (France)</a:t>
            </a:r>
          </a:p>
          <a:p>
            <a:endParaRPr lang="en-US" dirty="0"/>
          </a:p>
          <a:p>
            <a:r>
              <a:rPr lang="en-US" dirty="0"/>
              <a:t>Other speakers: </a:t>
            </a:r>
          </a:p>
          <a:p>
            <a:r>
              <a:rPr lang="en-US" dirty="0"/>
              <a:t>Philippe Kruse, Vicky </a:t>
            </a:r>
            <a:r>
              <a:rPr lang="en-US" dirty="0" err="1"/>
              <a:t>Ketion</a:t>
            </a:r>
            <a:r>
              <a:rPr lang="en-US" dirty="0"/>
              <a:t>, Dr Peter </a:t>
            </a:r>
            <a:r>
              <a:rPr lang="en-US" dirty="0" err="1"/>
              <a:t>MuCullough</a:t>
            </a:r>
            <a:r>
              <a:rPr lang="en-US" dirty="0"/>
              <a:t>, Andrew </a:t>
            </a:r>
            <a:r>
              <a:rPr lang="en-US" dirty="0" err="1"/>
              <a:t>Bridgen</a:t>
            </a:r>
            <a:r>
              <a:rPr lang="en-US" dirty="0"/>
              <a:t>, Fiona Hine, Dr David E. Martin, Gerald Hauser, Nathaniel Pawlowski, Pastor Artur Pawlowski, Nick Hudson, </a:t>
            </a:r>
          </a:p>
          <a:p>
            <a:endParaRPr lang="en-US" dirty="0"/>
          </a:p>
          <a:p>
            <a:r>
              <a:rPr lang="en-US" dirty="0"/>
              <a:t>Contact:</a:t>
            </a:r>
          </a:p>
          <a:p>
            <a:r>
              <a:rPr lang="en-US" dirty="0"/>
              <a:t>www.euci.info</a:t>
            </a:r>
          </a:p>
          <a:p>
            <a:r>
              <a:rPr lang="en-US" dirty="0"/>
              <a:t>Contact@euci.info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239BA-C0CF-422E-B685-2F19E47DA4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97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Charlie Freak</a:t>
            </a:r>
          </a:p>
          <a:p>
            <a:r>
              <a:rPr lang="en-US" dirty="0"/>
              <a:t>The Q Team’s Takedown of the Cabal From A to Z</a:t>
            </a:r>
          </a:p>
          <a:p>
            <a:r>
              <a:rPr lang="en-US" dirty="0"/>
              <a:t>https://rumble.com/v22tbpu-special-presentation-december-28-2022.html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239BA-C0CF-422E-B685-2F19E47DA4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8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C59B-868F-6024-E04E-CAA11ADEF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1190C-F14A-5EC8-4307-F8AA35A26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EC3E4-7147-2F2C-0FEA-258CCAA8F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19A9-424B-480C-8BA5-8BEF0632DFAD}" type="datetimeFigureOut">
              <a:rPr lang="en-US" smtClean="0"/>
              <a:t>Tue/8/1/2023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0B511-E591-6A33-E78F-D8C28B3F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2C1F8-6496-D700-EC8D-5191C980B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008C-EC00-4B40-A255-3E03638F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7886-1D1B-B48C-0083-69B989FFE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428B8-C63B-2484-0104-14B868347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1797A-7571-BC36-8A0D-839D10CC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19A9-424B-480C-8BA5-8BEF0632DFAD}" type="datetimeFigureOut">
              <a:rPr lang="en-US" smtClean="0"/>
              <a:t>Tue/8/1/2023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83501-67F3-3E5E-A0F3-E888D3E8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38411-2C93-4248-7FF3-34D6DD7B3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008C-EC00-4B40-A255-3E03638F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93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7A5D25-A47A-C1B5-962F-89AB72DDB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DBFC6C-2180-A8F6-D886-75251D2D4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8F830-E732-68FA-9A8E-B76845D5D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19A9-424B-480C-8BA5-8BEF0632DFAD}" type="datetimeFigureOut">
              <a:rPr lang="en-US" smtClean="0"/>
              <a:t>Tue/8/1/2023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A7B08-6E4F-B91A-0019-1EEA60AE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A276C-CFF8-E160-62C1-8EC8E202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008C-EC00-4B40-A255-3E03638F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9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E37FF-76A2-FEC3-17C8-3ECA8B55A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5DC2-A765-7F82-2C88-3C91B99E8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51E1-A7F1-5A4B-18D6-544B2268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19A9-424B-480C-8BA5-8BEF0632DFAD}" type="datetimeFigureOut">
              <a:rPr lang="en-US" smtClean="0"/>
              <a:t>Tue/8/1/2023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701B9-4382-C51B-C967-4A2DB0C9C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7703D-768D-6C99-8DC8-75C28B94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008C-EC00-4B40-A255-3E03638F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5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341E-3019-88CD-0B4F-BA13D593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BAE83-CC4D-F252-587C-3EF33FEF1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47065-5BD7-05FE-8344-6E8E83560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19A9-424B-480C-8BA5-8BEF0632DFAD}" type="datetimeFigureOut">
              <a:rPr lang="en-US" smtClean="0"/>
              <a:t>Tue/8/1/2023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0E6C2-B1B2-7AC2-AF59-385ABAC55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66D9E-535F-9BDC-8D15-ACFBB6050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008C-EC00-4B40-A255-3E03638F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53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6459-D6A0-850C-3098-8BE8A484F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690D2-6F0F-E075-C968-9754132FB7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BE0E1-0D07-9AB5-A3AF-67D280572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F78A7-A05A-6E9C-9BA9-93D74E89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19A9-424B-480C-8BA5-8BEF0632DFAD}" type="datetimeFigureOut">
              <a:rPr lang="en-US" smtClean="0"/>
              <a:t>Tue/8/1/2023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55003-C703-BB93-4549-CF25579E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EB921-4DF7-C9C1-E174-AC39EB3C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008C-EC00-4B40-A255-3E03638F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6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FE4CB-646E-6734-D06E-5A81CBA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16170-8F57-8EE6-47AE-32F1E752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3C152-7216-3C1D-46F6-1FF239ECB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BF9476-3F07-4F08-2462-76D6B0055B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BB50D-AF94-C362-B341-C053274E75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BB2A79-40D3-4DD1-7008-62ECCFE2A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19A9-424B-480C-8BA5-8BEF0632DFAD}" type="datetimeFigureOut">
              <a:rPr lang="en-US" smtClean="0"/>
              <a:t>Tue/8/1/2023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DC7ECB-07B7-7656-6F83-9AF7C7098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E04D03-ECB4-9DED-6BEC-0AEF3C91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008C-EC00-4B40-A255-3E03638F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2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BC50F-85AD-8160-21E0-EDBDEF247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15FBF-5E5A-52D8-4D76-C9064F2A8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19A9-424B-480C-8BA5-8BEF0632DFAD}" type="datetimeFigureOut">
              <a:rPr lang="en-US" smtClean="0"/>
              <a:t>Tue/8/1/2023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80222-179B-05D9-47D5-62F77AD87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4DD3C-FAFE-2276-CD03-A03C4D4AD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008C-EC00-4B40-A255-3E03638F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D4A0E8-57AD-4C29-B958-44B27AC91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19A9-424B-480C-8BA5-8BEF0632DFAD}" type="datetimeFigureOut">
              <a:rPr lang="en-US" smtClean="0"/>
              <a:t>Tue/8/1/2023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75995B-B2D7-F1B4-3051-A96BE31C6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B8ABF-DF6B-755E-26DC-060147A8E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008C-EC00-4B40-A255-3E03638F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81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20FF-C8D8-F4B5-3763-E2FA111F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C702C-A65D-CBB6-01CF-521352EB4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E9782-0EA0-4623-7B31-225BF0A01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131B5-31BE-56CC-86F5-4AD1A6C3D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19A9-424B-480C-8BA5-8BEF0632DFAD}" type="datetimeFigureOut">
              <a:rPr lang="en-US" smtClean="0"/>
              <a:t>Tue/8/1/2023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E3D43-4C79-2062-E138-3DF58C17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CDED1-6E7F-A426-416A-B49A53C1A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008C-EC00-4B40-A255-3E03638F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05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3DBF-B6D6-37FD-1E95-BA7CD3A4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E20ED8-C1BB-9260-CEBD-A8E7BD1B88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E4868-3BCB-A3B6-462A-23D57DDD3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24C87-2794-7EF4-E7A4-67B38925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19A9-424B-480C-8BA5-8BEF0632DFAD}" type="datetimeFigureOut">
              <a:rPr lang="en-US" smtClean="0"/>
              <a:t>Tue/8/1/2023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6D8A2-90B2-A582-C9A9-F875AD66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C6EF4-C1F4-0C94-490F-473D2C97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008C-EC00-4B40-A255-3E03638F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5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B5CDDB-5C05-5272-E1DC-24BC733CF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9C857-2A5D-F34E-20FD-6D7040820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AC890-E579-49B0-B976-FEA3D7241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419A9-424B-480C-8BA5-8BEF0632DFAD}" type="datetimeFigureOut">
              <a:rPr lang="en-US" smtClean="0"/>
              <a:t>Tue/8/1/2023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B86F1-F728-0D85-1BC1-08511960D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319ED-3771-A6B2-6171-E40890CFC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D008C-EC00-4B40-A255-3E03638F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1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7C9580-90FE-A0E2-F2FD-0133C93216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r="5966" b="27449"/>
          <a:stretch/>
        </p:blipFill>
        <p:spPr>
          <a:xfrm>
            <a:off x="614285" y="2907955"/>
            <a:ext cx="5481716" cy="3385753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6C8F64-8B7D-84AE-8E72-B37C1D01B8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r="5024" b="27449"/>
          <a:stretch/>
        </p:blipFill>
        <p:spPr>
          <a:xfrm>
            <a:off x="5428941" y="2907956"/>
            <a:ext cx="5682019" cy="3385752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0C16B8-303D-142F-6515-58C06A8050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 r="51298" b="19776"/>
          <a:stretch/>
        </p:blipFill>
        <p:spPr>
          <a:xfrm>
            <a:off x="2368763" y="3071806"/>
            <a:ext cx="1179369" cy="17689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B367A6-8B2C-FD5F-209E-2046EEE817FA}"/>
              </a:ext>
            </a:extLst>
          </p:cNvPr>
          <p:cNvSpPr txBox="1"/>
          <p:nvPr/>
        </p:nvSpPr>
        <p:spPr>
          <a:xfrm>
            <a:off x="5640671" y="2916870"/>
            <a:ext cx="532503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Trump to Pope Francis: </a:t>
            </a:r>
            <a:r>
              <a:rPr lang="en-US" b="1" i="1" dirty="0"/>
              <a:t>“You might want to put your red shoes on when you look at all of this…”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DAAEE-0F0F-D945-D33D-22463B992F68}"/>
              </a:ext>
            </a:extLst>
          </p:cNvPr>
          <p:cNvSpPr txBox="1"/>
          <p:nvPr/>
        </p:nvSpPr>
        <p:spPr>
          <a:xfrm>
            <a:off x="5640671" y="5635325"/>
            <a:ext cx="532503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RED SHOES </a:t>
            </a:r>
            <a:r>
              <a:rPr lang="en-US" dirty="0"/>
              <a:t>= Child Sacrifice, Signifies Cannibalism,   </a:t>
            </a:r>
          </a:p>
          <a:p>
            <a:r>
              <a:rPr lang="en-US" dirty="0"/>
              <a:t>                        Made from Human Skin.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5AD7E-F770-E64B-458E-874CE6137445}"/>
              </a:ext>
            </a:extLst>
          </p:cNvPr>
          <p:cNvSpPr txBox="1"/>
          <p:nvPr/>
        </p:nvSpPr>
        <p:spPr>
          <a:xfrm>
            <a:off x="3867936" y="3185641"/>
            <a:ext cx="124141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Birds of a Feather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71D71C-96A0-34D7-40E5-DC8A99FB5A22}"/>
              </a:ext>
            </a:extLst>
          </p:cNvPr>
          <p:cNvSpPr txBox="1"/>
          <p:nvPr/>
        </p:nvSpPr>
        <p:spPr>
          <a:xfrm>
            <a:off x="933212" y="5359076"/>
            <a:ext cx="4335936" cy="923330"/>
          </a:xfrm>
          <a:prstGeom prst="rect">
            <a:avLst/>
          </a:prstGeom>
          <a:solidFill>
            <a:srgbClr val="142636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Barack Hussein Obama</a:t>
            </a:r>
          </a:p>
          <a:p>
            <a:r>
              <a:rPr lang="en-US" dirty="0">
                <a:solidFill>
                  <a:schemeClr val="bg1"/>
                </a:solidFill>
              </a:rPr>
              <a:t>18 U.S. Code </a:t>
            </a:r>
            <a:r>
              <a:rPr lang="en-US" dirty="0">
                <a:solidFill>
                  <a:schemeClr val="bg1"/>
                </a:solidFill>
                <a:latin typeface="Abril Fatface" panose="02000503000000020003" pitchFamily="2" charset="0"/>
              </a:rPr>
              <a:t>§ </a:t>
            </a:r>
            <a:r>
              <a:rPr lang="en-US" dirty="0">
                <a:solidFill>
                  <a:schemeClr val="bg1"/>
                </a:solidFill>
              </a:rPr>
              <a:t>2384 – Seditious Conspiracy</a:t>
            </a:r>
          </a:p>
          <a:p>
            <a:r>
              <a:rPr lang="en-US" dirty="0">
                <a:solidFill>
                  <a:schemeClr val="bg1"/>
                </a:solidFill>
              </a:rPr>
              <a:t>18 U.S. Code </a:t>
            </a:r>
            <a:r>
              <a:rPr lang="en-US" dirty="0">
                <a:solidFill>
                  <a:schemeClr val="bg1"/>
                </a:solidFill>
                <a:latin typeface="Abril Fatface" panose="02000503000000020003" pitchFamily="2" charset="0"/>
              </a:rPr>
              <a:t>§</a:t>
            </a:r>
            <a:r>
              <a:rPr lang="en-US" dirty="0">
                <a:solidFill>
                  <a:schemeClr val="bg1"/>
                </a:solidFill>
              </a:rPr>
              <a:t> 2381 – Treason</a:t>
            </a:r>
          </a:p>
        </p:txBody>
      </p:sp>
      <p:sp>
        <p:nvSpPr>
          <p:cNvPr id="19" name="Arrow: Bent-Up 18">
            <a:extLst>
              <a:ext uri="{FF2B5EF4-FFF2-40B4-BE49-F238E27FC236}">
                <a16:creationId xmlns:a16="http://schemas.microsoft.com/office/drawing/2014/main" id="{54149615-796A-0F09-5E4A-E7E2DF0D2568}"/>
              </a:ext>
            </a:extLst>
          </p:cNvPr>
          <p:cNvSpPr/>
          <p:nvPr/>
        </p:nvSpPr>
        <p:spPr>
          <a:xfrm rot="10800000">
            <a:off x="1976880" y="3169256"/>
            <a:ext cx="409433" cy="2167606"/>
          </a:xfrm>
          <a:prstGeom prst="bentUpArrow">
            <a:avLst>
              <a:gd name="adj1" fmla="val 7456"/>
              <a:gd name="adj2" fmla="val 25000"/>
              <a:gd name="adj3" fmla="val 15063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7C65E-549F-2039-D474-E54119C12645}"/>
              </a:ext>
            </a:extLst>
          </p:cNvPr>
          <p:cNvSpPr txBox="1"/>
          <p:nvPr/>
        </p:nvSpPr>
        <p:spPr>
          <a:xfrm>
            <a:off x="7313738" y="3831972"/>
            <a:ext cx="2282935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Trump showed Pope Francis a file of his </a:t>
            </a:r>
            <a:r>
              <a:rPr lang="en-US" sz="1600" b="1" dirty="0">
                <a:solidFill>
                  <a:srgbClr val="FF0000"/>
                </a:solidFill>
              </a:rPr>
              <a:t>red shoe</a:t>
            </a:r>
            <a:r>
              <a:rPr lang="en-US" sz="1600" dirty="0"/>
              <a:t> activities… who then conceded control of world banks to Trump. </a:t>
            </a:r>
          </a:p>
        </p:txBody>
      </p:sp>
    </p:spTree>
    <p:extLst>
      <p:ext uri="{BB962C8B-B14F-4D97-AF65-F5344CB8AC3E}">
        <p14:creationId xmlns:p14="http://schemas.microsoft.com/office/powerpoint/2010/main" val="309657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FC8CB0-B06D-7E85-5650-3D7E87EFC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b="29353"/>
          <a:stretch/>
        </p:blipFill>
        <p:spPr>
          <a:xfrm>
            <a:off x="313898" y="2592360"/>
            <a:ext cx="7630763" cy="3915478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5AB868-C49F-C9C8-6EB5-0B32BD94CB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6178" r="33689" b="54413"/>
          <a:stretch/>
        </p:blipFill>
        <p:spPr>
          <a:xfrm>
            <a:off x="3859200" y="204716"/>
            <a:ext cx="4085462" cy="2512618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92264F-A85E-C583-17F8-5AB721354B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1588" r="22692" b="52825"/>
          <a:stretch/>
        </p:blipFill>
        <p:spPr>
          <a:xfrm>
            <a:off x="313899" y="204716"/>
            <a:ext cx="4349042" cy="2512618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7D5FC7-F59C-06D7-7638-45C342BA1F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r="13173" b="34834"/>
          <a:stretch/>
        </p:blipFill>
        <p:spPr>
          <a:xfrm>
            <a:off x="7944661" y="204716"/>
            <a:ext cx="3835021" cy="2484163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163135-99C0-33AB-F2B9-7241D80658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t="9861" r="23844" b="33358"/>
          <a:stretch/>
        </p:blipFill>
        <p:spPr>
          <a:xfrm>
            <a:off x="7944657" y="3860174"/>
            <a:ext cx="3835021" cy="2649810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C3DA15-0DEF-828A-E4E5-79BEF66BC5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1" t="10796" r="29320" b="63658"/>
          <a:stretch/>
        </p:blipFill>
        <p:spPr>
          <a:xfrm>
            <a:off x="7944658" y="2592360"/>
            <a:ext cx="3835021" cy="2034231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78844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11B30-C033-BEFD-19C6-C9BED56E4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10" y="0"/>
            <a:ext cx="10008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62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3DA963-95EC-0509-9CA6-BCAD3C3F8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58145" cy="4666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91468-1BAD-FE07-C950-534EEB895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19" y="0"/>
            <a:ext cx="6710520" cy="4666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3606DA-B8FA-DE06-14F4-75297F66A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339" y="3295133"/>
            <a:ext cx="6772321" cy="46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23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0C930-432A-B45F-2BEC-B278DBCCE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44" y="2084172"/>
            <a:ext cx="6780916" cy="4666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313105-A77E-AB91-9E9A-8B05966E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1265"/>
            <a:ext cx="6821898" cy="46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43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29407-F62C-2BA6-C8E1-0CA81B1C9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1429" cy="3019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6B19C-7966-7FF2-8A3C-6F2DDB268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194" y="-1062427"/>
            <a:ext cx="7106642" cy="4029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000A5-B51D-C16F-3A8F-A0FC4C013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550" y="2967210"/>
            <a:ext cx="7116168" cy="3982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20EA63-51E2-96E7-DFD0-BF47CFC7E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57" y="2847414"/>
            <a:ext cx="7097115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4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20EA63-51E2-96E7-DFD0-BF47CFC7E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78"/>
          <a:stretch/>
        </p:blipFill>
        <p:spPr>
          <a:xfrm>
            <a:off x="4701206" y="5055011"/>
            <a:ext cx="7097115" cy="734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000A5-B51D-C16F-3A8F-A0FC4C013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8" r="267" b="-1"/>
          <a:stretch/>
        </p:blipFill>
        <p:spPr>
          <a:xfrm>
            <a:off x="4682153" y="4360273"/>
            <a:ext cx="7097115" cy="734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29407-F62C-2BA6-C8E1-0CA81B1C9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254" y="504895"/>
            <a:ext cx="5401429" cy="3019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6B19C-7966-7FF2-8A3C-6F2DDB268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47" y="401115"/>
            <a:ext cx="7106642" cy="4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48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3DD39-CAC1-A473-CBC7-C4A29A1AC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1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37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002078-7218-521B-2976-ADB9008A3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t="19539" r="53645" b="49999"/>
          <a:stretch/>
        </p:blipFill>
        <p:spPr>
          <a:xfrm>
            <a:off x="697672" y="1636460"/>
            <a:ext cx="3910544" cy="3940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0A5D02-CCF2-2706-8C29-70C6ED54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34" y="1281112"/>
            <a:ext cx="2095500" cy="4295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EA25E8-611A-F4C9-1764-85C99918F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245" y="1519040"/>
            <a:ext cx="1209844" cy="4182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1FDBD-0406-594B-F963-8B1608DE4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34" y="1952189"/>
            <a:ext cx="2085891" cy="295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87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7C9580-90FE-A0E2-F2FD-0133C93216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r="5966" b="27449"/>
          <a:stretch/>
        </p:blipFill>
        <p:spPr>
          <a:xfrm>
            <a:off x="614285" y="2907955"/>
            <a:ext cx="5481716" cy="3385753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6C8F64-8B7D-84AE-8E72-B37C1D01B8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r="5024" b="27449"/>
          <a:stretch/>
        </p:blipFill>
        <p:spPr>
          <a:xfrm>
            <a:off x="5428941" y="2907956"/>
            <a:ext cx="5682019" cy="3385752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0C16B8-303D-142F-6515-58C06A8050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 r="51298" b="19776"/>
          <a:stretch/>
        </p:blipFill>
        <p:spPr>
          <a:xfrm>
            <a:off x="2368763" y="3071806"/>
            <a:ext cx="1179369" cy="17689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B367A6-8B2C-FD5F-209E-2046EEE817FA}"/>
              </a:ext>
            </a:extLst>
          </p:cNvPr>
          <p:cNvSpPr txBox="1"/>
          <p:nvPr/>
        </p:nvSpPr>
        <p:spPr>
          <a:xfrm>
            <a:off x="5640671" y="2880658"/>
            <a:ext cx="532503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Trump to Pope Francis: </a:t>
            </a:r>
            <a:r>
              <a:rPr lang="en-US" b="1" i="1" dirty="0"/>
              <a:t>“You might want to put your red shoes on when you look at all of this…”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DAAEE-0F0F-D945-D33D-22463B992F68}"/>
              </a:ext>
            </a:extLst>
          </p:cNvPr>
          <p:cNvSpPr txBox="1"/>
          <p:nvPr/>
        </p:nvSpPr>
        <p:spPr>
          <a:xfrm>
            <a:off x="5640671" y="5653431"/>
            <a:ext cx="532503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RED SHOES </a:t>
            </a:r>
            <a:r>
              <a:rPr lang="en-US" dirty="0"/>
              <a:t>= Child Sacrifice &amp; Made from Human Leather plus Signify Cannibalism.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5AD7E-F770-E64B-458E-874CE6137445}"/>
              </a:ext>
            </a:extLst>
          </p:cNvPr>
          <p:cNvSpPr txBox="1"/>
          <p:nvPr/>
        </p:nvSpPr>
        <p:spPr>
          <a:xfrm>
            <a:off x="3867936" y="3185641"/>
            <a:ext cx="124141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Birds of a Feather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71D71C-96A0-34D7-40E5-DC8A99FB5A22}"/>
              </a:ext>
            </a:extLst>
          </p:cNvPr>
          <p:cNvSpPr txBox="1"/>
          <p:nvPr/>
        </p:nvSpPr>
        <p:spPr>
          <a:xfrm>
            <a:off x="933212" y="5359076"/>
            <a:ext cx="4335936" cy="923330"/>
          </a:xfrm>
          <a:prstGeom prst="rect">
            <a:avLst/>
          </a:prstGeom>
          <a:solidFill>
            <a:srgbClr val="142636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Barack Hussein Obama</a:t>
            </a:r>
          </a:p>
          <a:p>
            <a:r>
              <a:rPr lang="en-US" dirty="0">
                <a:solidFill>
                  <a:schemeClr val="bg1"/>
                </a:solidFill>
              </a:rPr>
              <a:t>18 U.S. Code </a:t>
            </a:r>
            <a:r>
              <a:rPr lang="en-US" dirty="0">
                <a:solidFill>
                  <a:schemeClr val="bg1"/>
                </a:solidFill>
                <a:latin typeface="Abril Fatface" panose="02000503000000020003" pitchFamily="2" charset="0"/>
              </a:rPr>
              <a:t>§ </a:t>
            </a:r>
            <a:r>
              <a:rPr lang="en-US" dirty="0">
                <a:solidFill>
                  <a:schemeClr val="bg1"/>
                </a:solidFill>
              </a:rPr>
              <a:t>2384 – Seditious Conspiracy</a:t>
            </a:r>
          </a:p>
          <a:p>
            <a:r>
              <a:rPr lang="en-US" dirty="0">
                <a:solidFill>
                  <a:schemeClr val="bg1"/>
                </a:solidFill>
              </a:rPr>
              <a:t>18 U.S. Code </a:t>
            </a:r>
            <a:r>
              <a:rPr lang="en-US" dirty="0">
                <a:solidFill>
                  <a:schemeClr val="bg1"/>
                </a:solidFill>
                <a:latin typeface="Abril Fatface" panose="02000503000000020003" pitchFamily="2" charset="0"/>
              </a:rPr>
              <a:t>§</a:t>
            </a:r>
            <a:r>
              <a:rPr lang="en-US" dirty="0">
                <a:solidFill>
                  <a:schemeClr val="bg1"/>
                </a:solidFill>
              </a:rPr>
              <a:t> 2381 – Treason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D35ED09-4005-80B3-E9F6-A16C3E29D4A3}"/>
              </a:ext>
            </a:extLst>
          </p:cNvPr>
          <p:cNvSpPr/>
          <p:nvPr/>
        </p:nvSpPr>
        <p:spPr>
          <a:xfrm>
            <a:off x="7251933" y="3502316"/>
            <a:ext cx="2055840" cy="935206"/>
          </a:xfrm>
          <a:prstGeom prst="cloudCallout">
            <a:avLst>
              <a:gd name="adj1" fmla="val -68418"/>
              <a:gd name="adj2" fmla="val -2797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F10082-C41E-F2F0-6B70-382EDA0EAE03}"/>
              </a:ext>
            </a:extLst>
          </p:cNvPr>
          <p:cNvSpPr txBox="1"/>
          <p:nvPr/>
        </p:nvSpPr>
        <p:spPr>
          <a:xfrm>
            <a:off x="7281922" y="3611951"/>
            <a:ext cx="195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got the evil little Bastard!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44011CAA-3B96-2DD2-A054-57E11122CC42}"/>
              </a:ext>
            </a:extLst>
          </p:cNvPr>
          <p:cNvSpPr/>
          <p:nvPr/>
        </p:nvSpPr>
        <p:spPr>
          <a:xfrm>
            <a:off x="7868736" y="4522484"/>
            <a:ext cx="1364816" cy="877541"/>
          </a:xfrm>
          <a:prstGeom prst="cloudCallout">
            <a:avLst>
              <a:gd name="adj1" fmla="val 71655"/>
              <a:gd name="adj2" fmla="val -6592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4BF468-58A1-F9A7-9608-C3929C9F898E}"/>
              </a:ext>
            </a:extLst>
          </p:cNvPr>
          <p:cNvSpPr txBox="1"/>
          <p:nvPr/>
        </p:nvSpPr>
        <p:spPr>
          <a:xfrm>
            <a:off x="7883990" y="4649587"/>
            <a:ext cx="133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I’m totally $crewed!</a:t>
            </a:r>
          </a:p>
        </p:txBody>
      </p:sp>
      <p:sp>
        <p:nvSpPr>
          <p:cNvPr id="19" name="Arrow: Bent-Up 18">
            <a:extLst>
              <a:ext uri="{FF2B5EF4-FFF2-40B4-BE49-F238E27FC236}">
                <a16:creationId xmlns:a16="http://schemas.microsoft.com/office/drawing/2014/main" id="{54149615-796A-0F09-5E4A-E7E2DF0D2568}"/>
              </a:ext>
            </a:extLst>
          </p:cNvPr>
          <p:cNvSpPr/>
          <p:nvPr/>
        </p:nvSpPr>
        <p:spPr>
          <a:xfrm rot="10800000">
            <a:off x="1976880" y="3169256"/>
            <a:ext cx="409433" cy="2167606"/>
          </a:xfrm>
          <a:prstGeom prst="bentUpArrow">
            <a:avLst>
              <a:gd name="adj1" fmla="val 7456"/>
              <a:gd name="adj2" fmla="val 25000"/>
              <a:gd name="adj3" fmla="val 15063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17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B3606DA-B8FA-DE06-14F4-75297F66A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6"/>
          <a:stretch/>
        </p:blipFill>
        <p:spPr>
          <a:xfrm>
            <a:off x="804690" y="3269008"/>
            <a:ext cx="6772321" cy="354922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32FEB1-C9F9-4871-7FE9-7F40E0DE9E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5" t="9018" r="18447" b="40973"/>
          <a:stretch/>
        </p:blipFill>
        <p:spPr>
          <a:xfrm>
            <a:off x="807310" y="8248"/>
            <a:ext cx="3854559" cy="243221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91468-1BAD-FE07-C950-534EEB895A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9" t="8765" r="24941" b="41227"/>
          <a:stretch/>
        </p:blipFill>
        <p:spPr>
          <a:xfrm>
            <a:off x="3966328" y="8247"/>
            <a:ext cx="3610683" cy="243221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536AD7-A594-354C-74EB-36FB0FA40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90" y="2413315"/>
            <a:ext cx="6772321" cy="83190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893943-5927-15AD-7D61-E61C0AA7066C}"/>
              </a:ext>
            </a:extLst>
          </p:cNvPr>
          <p:cNvSpPr txBox="1"/>
          <p:nvPr/>
        </p:nvSpPr>
        <p:spPr>
          <a:xfrm>
            <a:off x="9340105" y="3650403"/>
            <a:ext cx="185047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Only the </a:t>
            </a:r>
            <a:r>
              <a:rPr lang="en-US" b="1" dirty="0"/>
              <a:t>KING</a:t>
            </a:r>
            <a:r>
              <a:rPr lang="en-US" dirty="0"/>
              <a:t> Holds the Sword!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02FC5E0-21CF-1C40-9393-4A9E8315EA55}"/>
              </a:ext>
            </a:extLst>
          </p:cNvPr>
          <p:cNvSpPr/>
          <p:nvPr/>
        </p:nvSpPr>
        <p:spPr>
          <a:xfrm>
            <a:off x="1222633" y="5497737"/>
            <a:ext cx="3439236" cy="733663"/>
          </a:xfrm>
          <a:prstGeom prst="rightArrow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Only the </a:t>
            </a:r>
            <a:r>
              <a:rPr lang="en-US" b="1" dirty="0"/>
              <a:t>KING</a:t>
            </a:r>
            <a:r>
              <a:rPr lang="en-US" dirty="0"/>
              <a:t> Holds the Sword!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2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043A8-D09E-A33B-D587-EF641CA6E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58" y="661417"/>
            <a:ext cx="5766486" cy="1887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896A2C-EACD-1F4C-C001-CA4FC9527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58" y="2784389"/>
            <a:ext cx="3911176" cy="3925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9C3F3-1A21-D45A-79A0-25A0721F4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824" y="2784389"/>
            <a:ext cx="7094030" cy="3925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B74984-0540-DA88-E8F4-E4C9990A6C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96" t="11070" r="12249" b="7706"/>
          <a:stretch/>
        </p:blipFill>
        <p:spPr>
          <a:xfrm>
            <a:off x="6404767" y="-634301"/>
            <a:ext cx="5162087" cy="33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90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754C8F-053E-9345-E8BB-39D0A6E81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3" y="494410"/>
            <a:ext cx="4820323" cy="3334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8B292-490C-DED6-7BFB-F35921328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78" y="515735"/>
            <a:ext cx="4392609" cy="331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32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28740-A166-032C-F5CC-0DE3F6992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277"/>
          <a:stretch/>
        </p:blipFill>
        <p:spPr>
          <a:xfrm>
            <a:off x="338502" y="561316"/>
            <a:ext cx="4505886" cy="1911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0E49C-07FF-3C8D-9A93-07B8040E0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88" y="117034"/>
            <a:ext cx="5229955" cy="2991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7AE44D-6860-0E76-467C-1E9CBD5B1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423" y="3749700"/>
            <a:ext cx="5182323" cy="2829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CFF930-3064-D8AF-C3B1-C1FCAE675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826" y="3625858"/>
            <a:ext cx="5220429" cy="29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14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1FD379-5573-1FD2-9D9E-80CF9B8BE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6" t="11070" r="12249" b="7706"/>
          <a:stretch/>
        </p:blipFill>
        <p:spPr>
          <a:xfrm>
            <a:off x="1818234" y="955502"/>
            <a:ext cx="8139760" cy="521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20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043A8-D09E-A33B-D587-EF641CA6E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47" y="3204518"/>
            <a:ext cx="9638472" cy="315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896A2C-EACD-1F4C-C001-CA4FC9527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46" y="892234"/>
            <a:ext cx="2179518" cy="218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9C3F3-1A21-D45A-79A0-25A0721F4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042" y="892231"/>
            <a:ext cx="3953175" cy="218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B74984-0540-DA88-E8F4-E4C9990A6C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96" t="11070" r="12249" b="7706"/>
          <a:stretch/>
        </p:blipFill>
        <p:spPr>
          <a:xfrm>
            <a:off x="3036902" y="892231"/>
            <a:ext cx="3415302" cy="218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0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735CC3-F01E-D288-A3F6-F9C218697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07" y="0"/>
            <a:ext cx="10001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41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495</Words>
  <Application>Microsoft Office PowerPoint</Application>
  <PresentationFormat>Widescreen</PresentationFormat>
  <Paragraphs>53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Abril Fatface</vt:lpstr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Dorchak</dc:creator>
  <cp:lastModifiedBy>Chris Dorchak</cp:lastModifiedBy>
  <cp:revision>32</cp:revision>
  <dcterms:created xsi:type="dcterms:W3CDTF">2023-07-30T21:37:12Z</dcterms:created>
  <dcterms:modified xsi:type="dcterms:W3CDTF">2023-08-01T07:27:10Z</dcterms:modified>
</cp:coreProperties>
</file>